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4344" r:id="rId2"/>
  </p:sldMasterIdLst>
  <p:notesMasterIdLst>
    <p:notesMasterId r:id="rId6"/>
  </p:notesMasterIdLst>
  <p:handoutMasterIdLst>
    <p:handoutMasterId r:id="rId7"/>
  </p:handoutMasterIdLst>
  <p:sldIdLst>
    <p:sldId id="926" r:id="rId3"/>
    <p:sldId id="927" r:id="rId4"/>
    <p:sldId id="928" r:id="rId5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521415D9-36F7-43E2-AB2F-B90AF26B5E84}">
      <p14:sectionLst xmlns:p14="http://schemas.microsoft.com/office/powerpoint/2010/main">
        <p14:section name="Default Section" id="{1CC77C30-FD29-441B-9D1D-475320A44D67}">
          <p14:sldIdLst>
            <p14:sldId id="926"/>
            <p14:sldId id="927"/>
            <p14:sldId id="9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17">
          <p15:clr>
            <a:srgbClr val="A4A3A4"/>
          </p15:clr>
        </p15:guide>
        <p15:guide id="2" pos="8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82"/>
    <a:srgbClr val="FF9933"/>
    <a:srgbClr val="FF9900"/>
    <a:srgbClr val="FFFF66"/>
    <a:srgbClr val="CC00CC"/>
    <a:srgbClr val="D60093"/>
    <a:srgbClr val="EAEAEA"/>
    <a:srgbClr val="CCFFCC"/>
    <a:srgbClr val="CC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75581" autoAdjust="0"/>
  </p:normalViewPr>
  <p:slideViewPr>
    <p:cSldViewPr snapToGrid="0">
      <p:cViewPr varScale="1">
        <p:scale>
          <a:sx n="69" d="100"/>
          <a:sy n="69" d="100"/>
        </p:scale>
        <p:origin x="2232" y="60"/>
      </p:cViewPr>
      <p:guideLst>
        <p:guide orient="horz" pos="2217"/>
        <p:guide pos="87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170237" cy="479425"/>
          </a:xfrm>
          <a:prstGeom prst="rect">
            <a:avLst/>
          </a:prstGeom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4"/>
            <a:ext cx="3170237" cy="479425"/>
          </a:xfrm>
          <a:prstGeom prst="rect">
            <a:avLst/>
          </a:prstGeom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45972807-FE75-481A-AE4F-7480576472AB}" type="datetime1">
              <a:rPr lang="en-US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20191"/>
            <a:ext cx="3170237" cy="479425"/>
          </a:xfrm>
          <a:prstGeom prst="rect">
            <a:avLst/>
          </a:prstGeom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1"/>
            <a:ext cx="3170237" cy="479425"/>
          </a:xfrm>
          <a:prstGeom prst="rect">
            <a:avLst/>
          </a:prstGeom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B34247D2-E3C0-4E1D-B360-CBA2B12F38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9751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170237" cy="479425"/>
          </a:xfrm>
          <a:prstGeom prst="rect">
            <a:avLst/>
          </a:prstGeom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6" y="4"/>
            <a:ext cx="3170237" cy="479425"/>
          </a:xfrm>
          <a:prstGeom prst="rect">
            <a:avLst/>
          </a:prstGeom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0F0D0482-487E-41F4-8E40-FBDD90C9141A}" type="datetime1">
              <a:rPr lang="en-US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39" tIns="48320" rIns="96639" bIns="483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40" y="4560891"/>
            <a:ext cx="5851526" cy="4319587"/>
          </a:xfrm>
          <a:prstGeom prst="rect">
            <a:avLst/>
          </a:prstGeom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120191"/>
            <a:ext cx="3170237" cy="479425"/>
          </a:xfrm>
          <a:prstGeom prst="rect">
            <a:avLst/>
          </a:prstGeom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6" y="9120191"/>
            <a:ext cx="3170237" cy="479425"/>
          </a:xfrm>
          <a:prstGeom prst="rect">
            <a:avLst/>
          </a:prstGeom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788F5048-40C7-42E4-A2D8-FD919BA816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7469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1588" y="3962400"/>
            <a:ext cx="3919537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CE833-7969-4272-9288-528683B947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C6B1F-5EE3-4851-9F6C-65CECE485D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03469-14AC-4B1C-8AC1-7F6D02D3DD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6275" y="200025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6775" y="200025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6775" y="413385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478316" y="6547960"/>
            <a:ext cx="685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03469-14AC-4B1C-8AC1-7F6D02D3DD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66750" y="59055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478316" y="6547960"/>
            <a:ext cx="685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03469-14AC-4B1C-8AC1-7F6D02D3DD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55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5825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478316" y="6547960"/>
            <a:ext cx="685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03469-14AC-4B1C-8AC1-7F6D02D3DD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478316" y="6547960"/>
            <a:ext cx="685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03469-14AC-4B1C-8AC1-7F6D02D3DD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Historical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B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121" y="1150964"/>
            <a:ext cx="7962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5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3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Users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C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705" y="1155210"/>
            <a:ext cx="7848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echnology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D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088" y="1152144"/>
            <a:ext cx="7964424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1E9C8-DB28-4CE8-909B-C1EAE1CB45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7C5C9-53A3-4E55-9F2B-5C34E35F33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4DF61-388D-4D2C-B02D-CC1A9F4E40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F716F-CF63-45A2-93F8-83B56D35E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618D0-2B88-4E97-8789-513F0398EC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39A30-150A-4DA1-AC47-53FC8CEF9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019C0-20F9-4492-B562-0F701A6D1D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0EBE6-E69E-4DA3-9DD9-E1B299AB6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478316" y="654796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898989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C4E1A38C-45E3-487D-988A-E8832D8E4C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ieeeSmartGrid Logo2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59" y="5892089"/>
            <a:ext cx="16002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64" r:id="rId1"/>
    <p:sldLayoutId id="2147485565" r:id="rId2"/>
    <p:sldLayoutId id="2147485555" r:id="rId3"/>
    <p:sldLayoutId id="2147485556" r:id="rId4"/>
    <p:sldLayoutId id="2147485557" r:id="rId5"/>
    <p:sldLayoutId id="2147485558" r:id="rId6"/>
    <p:sldLayoutId id="2147485566" r:id="rId7"/>
    <p:sldLayoutId id="2147485559" r:id="rId8"/>
    <p:sldLayoutId id="2147485560" r:id="rId9"/>
    <p:sldLayoutId id="2147485561" r:id="rId10"/>
    <p:sldLayoutId id="2147485562" r:id="rId11"/>
    <p:sldLayoutId id="2147485563" r:id="rId12"/>
    <p:sldLayoutId id="2147485567" r:id="rId13"/>
    <p:sldLayoutId id="2147485568" r:id="rId14"/>
    <p:sldLayoutId id="2147485569" r:id="rId15"/>
    <p:sldLayoutId id="2147485570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1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 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898989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0F9E7D00-2A27-4C03-9918-BB8F24A1AAC2}" type="datetime1">
              <a:rPr lang="en-US"/>
              <a:pPr>
                <a:defRPr/>
              </a:pPr>
              <a:t>5/21/2018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898989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DE4633CE-5F0C-4318-9FCB-C38EF83E1B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4" name="Picture 7" descr="IEEE_TAG_BLUE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571" r:id="rId1"/>
    <p:sldLayoutId id="2147485572" r:id="rId2"/>
    <p:sldLayoutId id="2147485573" r:id="rId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7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ieeeSmartGrid Log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22988"/>
            <a:ext cx="16002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873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B1E9C8-DB28-4CE8-909B-C1EAE1CB45A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844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B1E9C8-DB28-4CE8-909B-C1EAE1CB45A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2369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EEE_customSlides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ieee_corporate_template_1</Template>
  <TotalTime>10866</TotalTime>
  <Words>2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ＭＳ Ｐゴシック</vt:lpstr>
      <vt:lpstr>Arial</vt:lpstr>
      <vt:lpstr>Calibri</vt:lpstr>
      <vt:lpstr>Verdana</vt:lpstr>
      <vt:lpstr>Wingdings</vt:lpstr>
      <vt:lpstr>ieee_corporate_template_1</vt:lpstr>
      <vt:lpstr>IEEE_customSlides</vt:lpstr>
      <vt:lpstr>PowerPoint Presentation</vt:lpstr>
      <vt:lpstr>PowerPoint Presentation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SG_2012_Review_2013_Funding_Request</dc:title>
  <dc:creator>Harold Tepper</dc:creator>
  <cp:lastModifiedBy>Compton, Julia</cp:lastModifiedBy>
  <cp:revision>737</cp:revision>
  <cp:lastPrinted>2014-06-11T13:52:29Z</cp:lastPrinted>
  <dcterms:created xsi:type="dcterms:W3CDTF">2010-05-10T18:05:41Z</dcterms:created>
  <dcterms:modified xsi:type="dcterms:W3CDTF">2018-05-21T12:45:00Z</dcterms:modified>
</cp:coreProperties>
</file>